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9" r:id="rId2"/>
    <p:sldId id="356" r:id="rId3"/>
    <p:sldId id="351" r:id="rId4"/>
    <p:sldId id="307" r:id="rId5"/>
    <p:sldId id="333" r:id="rId6"/>
    <p:sldId id="335" r:id="rId7"/>
    <p:sldId id="270" r:id="rId8"/>
    <p:sldId id="340" r:id="rId9"/>
    <p:sldId id="298" r:id="rId10"/>
    <p:sldId id="319" r:id="rId11"/>
    <p:sldId id="339" r:id="rId12"/>
    <p:sldId id="354" r:id="rId13"/>
    <p:sldId id="338" r:id="rId14"/>
    <p:sldId id="355" r:id="rId15"/>
    <p:sldId id="323" r:id="rId16"/>
    <p:sldId id="34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F96E-C828-4978-ACCE-B20D0AA3617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EC38-F97D-4FDD-8318-B780D457A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7693-74F2-425C-94E5-904E18DFC6A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8FB6-DDC4-4613-B3C4-36773FD34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8FB6-DDC4-4613-B3C4-36773FD34F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547715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вреде курения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71942"/>
            <a:ext cx="7160840" cy="252541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Матвеев Анатолий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Масько Т.А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nosm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1835696" cy="17570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flow_smoker-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3789040"/>
            <a:ext cx="4831184" cy="2803128"/>
          </a:xfrm>
          <a:noFill/>
          <a:ln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5576" y="61032"/>
            <a:ext cx="79928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Табачный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дым и зубы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 от сигарет делает зубы желтыми, разрушает эмаль.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Поражается слизистая оболочка десен, неба, щек.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Неприятный запах изо 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 становится хриплым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курильщиков развиваются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болезни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6912768" cy="519985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ru-RU" sz="3200" i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/>
            <a:r>
              <a:rPr lang="ru-RU" sz="33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губы, рта, горла, пищевода, гортани, легких;</a:t>
            </a:r>
          </a:p>
          <a:p>
            <a:pPr eaLnBrk="1" hangingPunct="1"/>
            <a:r>
              <a:rPr lang="ru-RU" sz="33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заболевания</a:t>
            </a:r>
          </a:p>
          <a:p>
            <a:pPr eaLnBrk="1" hangingPunct="1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(инфаркт, инсульт, тромбоз артерий); </a:t>
            </a:r>
          </a:p>
          <a:p>
            <a:pPr eaLnBrk="1" hangingPunct="1"/>
            <a:r>
              <a:rPr lang="ru-RU" sz="33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дыхательных органов(бронхит, бронхиальная астма, воспаление голосовых связок, туберкулез легких)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пищеварительной системы(хронический гастрит, колит, язва, цирроз печени)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нервной системы(невриты, </a:t>
            </a:r>
          </a:p>
          <a:p>
            <a:pPr eaLnBrk="1" hangingPunct="1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полиневриты)</a:t>
            </a:r>
          </a:p>
          <a:p>
            <a:pPr eaLnBrk="1" hangingPunct="1"/>
            <a:endParaRPr lang="ru-RU" sz="3600" i="1" dirty="0" smtClean="0">
              <a:latin typeface="Arial Narrow" pitchFamily="34" charset="0"/>
            </a:endParaRPr>
          </a:p>
          <a:p>
            <a:pPr eaLnBrk="1" hangingPunct="1"/>
            <a:endParaRPr lang="ru-RU" sz="3600" i="1" dirty="0" smtClean="0">
              <a:latin typeface="Arial Narrow" pitchFamily="34" charset="0"/>
            </a:endParaRPr>
          </a:p>
        </p:txBody>
      </p:sp>
      <p:pic>
        <p:nvPicPr>
          <p:cNvPr id="4" name="Picture 22" descr="ambuln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653136"/>
            <a:ext cx="4105151" cy="19280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курящих школьников: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sym typeface="Symbol"/>
              </a:rPr>
              <a:t>     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отставание в физическом и интеллектуальном  развитии</a:t>
            </a:r>
          </a:p>
          <a:p>
            <a:pPr>
              <a:buNone/>
            </a:pPr>
            <a:endParaRPr lang="ru-RU" sz="3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уменьшается объем памяти, им труднее заучивать материал</a:t>
            </a:r>
          </a:p>
          <a:p>
            <a:pPr>
              <a:buNone/>
            </a:pPr>
            <a:endParaRPr lang="ru-RU" sz="3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они становятся рассеянными, снижаются внимание, наблюдательность  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часты головные боли, головокружения, нередко развиваются невриты </a:t>
            </a:r>
          </a:p>
          <a:p>
            <a:pPr>
              <a:buNone/>
            </a:pP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быстрая утомляемость и пониженная работоспособность</a:t>
            </a: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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вызывает расстройство сна       и аппетита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?id=22136220&amp;to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841" y="1340768"/>
            <a:ext cx="39760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курильщиков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irsovetov.ru/images/96/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3175000" cy="3441700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Дети, родившиеся от курящих матерей отстают от своих сверстников в умственном и физическом развитии.</a:t>
            </a:r>
          </a:p>
          <a:p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большой вред курение наносит детям при внутриутробном развитии. </a:t>
            </a:r>
          </a:p>
          <a:p>
            <a:endParaRPr lang="ru-RU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20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Курящие                                              Некурящих</a:t>
            </a:r>
          </a:p>
          <a:p>
            <a:pPr>
              <a:buNone/>
            </a:pPr>
            <a:r>
              <a:rPr lang="ru-RU" dirty="0" smtClean="0"/>
              <a:t> 12</a:t>
            </a:r>
            <a:r>
              <a:rPr lang="ru-RU" dirty="0" smtClean="0"/>
              <a:t> </a:t>
            </a:r>
            <a:r>
              <a:rPr lang="ru-RU" dirty="0" smtClean="0"/>
              <a:t>человек                                              </a:t>
            </a:r>
            <a:r>
              <a:rPr lang="ru-RU" dirty="0" smtClean="0"/>
              <a:t>4</a:t>
            </a:r>
            <a:r>
              <a:rPr lang="ru-RU" dirty="0" smtClean="0"/>
              <a:t> </a:t>
            </a: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4" name="Picture 11" descr="Новый рисунок (5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671887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331640" y="332656"/>
            <a:ext cx="6264275" cy="792386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1340768"/>
            <a:ext cx="84597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Курение наносит серьезный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здоровью человека, сокращает жизнь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Организм курильщика изнашивается и стареет значительно раньше, чем организм некурящего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Сигаретный дым опасен для здоровья не только для курящих, но и дышащих этим дымом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Уничтожается красота человека, особенно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Никотин   забирает  свободу, делает человека своим рабом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20097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24128" y="980728"/>
            <a:ext cx="3095625" cy="3889375"/>
            <a:chOff x="3515" y="618"/>
            <a:chExt cx="1950" cy="2450"/>
          </a:xfrm>
        </p:grpSpPr>
        <p:pic>
          <p:nvPicPr>
            <p:cNvPr id="37895" name="Picture 7" descr="легкие курильщи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618"/>
              <a:ext cx="1613" cy="1594"/>
            </a:xfrm>
            <a:prstGeom prst="rect">
              <a:avLst/>
            </a:prstGeom>
            <a:noFill/>
          </p:spPr>
        </p:pic>
        <p:pic>
          <p:nvPicPr>
            <p:cNvPr id="37896" name="Picture 8" descr="ambulnc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2069"/>
              <a:ext cx="1950" cy="999"/>
            </a:xfrm>
            <a:prstGeom prst="rect">
              <a:avLst/>
            </a:prstGeom>
            <a:noFill/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8313" y="765175"/>
            <a:ext cx="2408237" cy="4224338"/>
            <a:chOff x="295" y="482"/>
            <a:chExt cx="1517" cy="2661"/>
          </a:xfrm>
        </p:grpSpPr>
        <p:pic>
          <p:nvPicPr>
            <p:cNvPr id="37897" name="Picture 9" descr="2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482"/>
              <a:ext cx="1517" cy="1996"/>
            </a:xfrm>
            <a:prstGeom prst="rect">
              <a:avLst/>
            </a:prstGeom>
            <a:noFill/>
          </p:spPr>
        </p:pic>
        <p:pic>
          <p:nvPicPr>
            <p:cNvPr id="37898" name="Picture 10" descr="tulip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" y="2387"/>
              <a:ext cx="1200" cy="756"/>
            </a:xfrm>
            <a:prstGeom prst="rect">
              <a:avLst/>
            </a:prstGeom>
            <a:noFill/>
          </p:spPr>
        </p:pic>
      </p:grpSp>
      <p:pic>
        <p:nvPicPr>
          <p:cNvPr id="37899" name="Picture 11" descr="Новый рисунок (5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04813"/>
            <a:ext cx="3671887" cy="3394075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55576" y="5301208"/>
            <a:ext cx="7702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за вами!!!</a:t>
            </a:r>
            <a:endParaRPr lang="ru-RU" sz="6000" b="1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771800" y="3645024"/>
            <a:ext cx="4113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Курение или здоровье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470025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928802"/>
            <a:ext cx="6400800" cy="335758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dirty="0" smtClean="0"/>
              <a:t>Узнать появления табака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Почему люди начинают курить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Узнать о вреде курения и его последствия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таб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таба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361061" cy="30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5536" y="5294313"/>
            <a:ext cx="82572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Табак – это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травянистое  растение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паслёновых используется даже в декоративном садоводстве 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427984" y="188640"/>
            <a:ext cx="4184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Что такое табак?</a:t>
            </a:r>
            <a:endParaRPr lang="ru-RU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1720" y="3356992"/>
            <a:ext cx="188972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5147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768870" y="332656"/>
            <a:ext cx="419561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Родина табака – тропическая Америка.</a:t>
            </a:r>
          </a:p>
          <a:p>
            <a:pPr algn="ctr"/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Табак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европейские</a:t>
            </a:r>
          </a:p>
          <a:p>
            <a:pPr algn="ctr"/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страны завез в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веке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Христофор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Колумб. 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Россию табак завезли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иностранные купцы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</a:rPr>
              <a:t>Почему люди начинают курить?</a:t>
            </a:r>
            <a:br>
              <a:rPr lang="ru-RU" b="1" i="1" dirty="0" smtClean="0">
                <a:latin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желание быть похожим на взрослых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любопытство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предлагают (заставляют) взрослые ребята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скука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 компанию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чтобы похудеть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престиж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так как курят члены семьи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7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2708920"/>
            <a:ext cx="3000002" cy="30754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Горящая сигарета – это химическая фабрика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момент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затяжки температура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кончике сигареты достигает 600-900°С. </a:t>
            </a:r>
            <a:endParaRPr lang="ru-RU" sz="2800" b="1" dirty="0" smtClean="0"/>
          </a:p>
          <a:p>
            <a:r>
              <a:rPr lang="ru-RU" sz="28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Дым, образующийся при курении табака, представляет собой сложную смесь многих ядовитых веществ.</a:t>
            </a:r>
          </a:p>
        </p:txBody>
      </p:sp>
      <p:pic>
        <p:nvPicPr>
          <p:cNvPr id="4" name="Picture 2" descr="http://sz-magazin.sueddeutsche.de/upl/images/user/123309/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5270001" cy="3167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один из самых опасных ядов растительного происхождения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Приводит к привыканию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Затрудняет доставку кислорода к мышцам и сердцу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Учащает сердцебиение и пульс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Отравляет клетки мозга</a:t>
            </a:r>
          </a:p>
          <a:p>
            <a:pPr marL="533400" indent="-533400">
              <a:lnSpc>
                <a:spcPct val="80000"/>
              </a:lnSpc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это наркотик.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словам учёных, половина курильщиков хочет бросить курить, но не может. Они попадают в зависимость от никотина.</a:t>
            </a:r>
          </a:p>
          <a:p>
            <a:pPr marL="533400" indent="-533400">
              <a:lnSpc>
                <a:spcPct val="80000"/>
              </a:lnSpc>
              <a:buNone/>
            </a:pPr>
            <a:endParaRPr lang="ru-RU" i="1" dirty="0" smtClean="0">
              <a:solidFill>
                <a:srgbClr val="99330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" name="Picture 6" descr="HM003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10_легкие здоровы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924945"/>
            <a:ext cx="4143375" cy="3456384"/>
          </a:xfrm>
        </p:spPr>
      </p:pic>
      <p:pic>
        <p:nvPicPr>
          <p:cNvPr id="22531" name="Содержимое 3" descr="11_легкие курильщи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928938"/>
            <a:ext cx="4125913" cy="33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891506" y="3964782"/>
            <a:ext cx="5216525" cy="1588"/>
          </a:xfrm>
          <a:prstGeom prst="line">
            <a:avLst/>
          </a:prstGeom>
          <a:ln w="635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628800"/>
            <a:ext cx="457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Лёгкие здорового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1556792"/>
            <a:ext cx="225484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Лёгкие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курильщика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42938" y="285750"/>
            <a:ext cx="8072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 всего от курения страдают лёгкие.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/>
          </p:cNvGrpSpPr>
          <p:nvPr>
            <p:ph idx="1"/>
          </p:nvPr>
        </p:nvGrpSpPr>
        <p:grpSpPr bwMode="auto">
          <a:xfrm>
            <a:off x="4067944" y="3501008"/>
            <a:ext cx="4773216" cy="3085803"/>
            <a:chOff x="703" y="53"/>
            <a:chExt cx="4309" cy="4258"/>
          </a:xfrm>
        </p:grpSpPr>
        <p:pic>
          <p:nvPicPr>
            <p:cNvPr id="8" name="Picture 4" descr="легкие курильщи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53"/>
              <a:ext cx="4309" cy="4258"/>
            </a:xfrm>
            <a:prstGeom prst="rect">
              <a:avLst/>
            </a:prstGeom>
            <a:noFill/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84" y="164"/>
              <a:ext cx="4037" cy="40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7544" y="76470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 лёгких при курении постепенно скапливается табачный дым и сажа. Мучительный кашель травмирует ткани лёгкого.</a:t>
            </a:r>
          </a:p>
          <a:p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Табачный деготь обволакивает легкие, скапливается внутри. Легкие каменеют.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469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 вреде курения</vt:lpstr>
      <vt:lpstr>Цели:</vt:lpstr>
      <vt:lpstr>Слайд 3</vt:lpstr>
      <vt:lpstr>Слайд 4</vt:lpstr>
      <vt:lpstr>Почему люди начинают курить?  </vt:lpstr>
      <vt:lpstr> Горящая сигарета – это химическая фабрика  </vt:lpstr>
      <vt:lpstr>Никотин – один из самых опасных ядов растительного происхождения</vt:lpstr>
      <vt:lpstr>Слайд 8</vt:lpstr>
      <vt:lpstr>Слайд 9</vt:lpstr>
      <vt:lpstr>Слайд 10</vt:lpstr>
      <vt:lpstr>У курильщиков развиваются болезни:</vt:lpstr>
      <vt:lpstr>У курящих школьников:</vt:lpstr>
      <vt:lpstr>Дети курильщиков</vt:lpstr>
      <vt:lpstr>Статистика 20 группы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Студент</cp:lastModifiedBy>
  <cp:revision>194</cp:revision>
  <dcterms:created xsi:type="dcterms:W3CDTF">2013-05-09T15:06:10Z</dcterms:created>
  <dcterms:modified xsi:type="dcterms:W3CDTF">2018-06-06T10:05:50Z</dcterms:modified>
</cp:coreProperties>
</file>