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45" r:id="rId2"/>
  </p:sldMasterIdLst>
  <p:sldIdLst>
    <p:sldId id="269" r:id="rId3"/>
    <p:sldId id="262" r:id="rId4"/>
    <p:sldId id="270" r:id="rId5"/>
    <p:sldId id="268" r:id="rId6"/>
    <p:sldId id="257" r:id="rId7"/>
    <p:sldId id="258" r:id="rId8"/>
    <p:sldId id="261" r:id="rId9"/>
    <p:sldId id="260" r:id="rId10"/>
    <p:sldId id="259" r:id="rId11"/>
    <p:sldId id="263" r:id="rId12"/>
    <p:sldId id="264" r:id="rId13"/>
    <p:sldId id="265" r:id="rId14"/>
    <p:sldId id="267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B69E135-4CE9-49A6-B1EF-36AE03DC53A1}">
          <p14:sldIdLst>
            <p14:sldId id="262"/>
            <p14:sldId id="268"/>
            <p14:sldId id="257"/>
            <p14:sldId id="258"/>
            <p14:sldId id="261"/>
            <p14:sldId id="260"/>
            <p14:sldId id="259"/>
            <p14:sldId id="263"/>
            <p14:sldId id="264"/>
            <p14:sldId id="265"/>
            <p14:sldId id="267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36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97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93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25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253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47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295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257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495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27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139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743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960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404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2070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8411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866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877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1209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720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99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407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7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902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556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0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845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99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86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454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477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en-US" dirty="0" smtClean="0"/>
              <a:t>&lt;&lt;</a:t>
            </a:r>
            <a:r>
              <a:rPr lang="ru-RU" dirty="0" smtClean="0"/>
              <a:t>вред </a:t>
            </a:r>
            <a:r>
              <a:rPr lang="ru-RU" dirty="0" err="1" smtClean="0"/>
              <a:t>эсдн</a:t>
            </a:r>
            <a:r>
              <a:rPr lang="en-US" dirty="0" smtClean="0"/>
              <a:t>&gt;&gt;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4400" dirty="0" smtClean="0"/>
              <a:t>Выполнил студент 20 группы </a:t>
            </a:r>
            <a:r>
              <a:rPr lang="ru-RU" sz="4400" dirty="0" err="1" smtClean="0"/>
              <a:t>Колмаков</a:t>
            </a:r>
            <a:r>
              <a:rPr lang="ru-RU" sz="4400" dirty="0" smtClean="0"/>
              <a:t> Д.Г.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/>
          <a:lstStyle/>
          <a:p>
            <a:pPr algn="r"/>
            <a:r>
              <a:rPr lang="ru-RU" dirty="0" smtClean="0"/>
              <a:t>Руководитель Масько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Легкие.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Слышали про </a:t>
            </a:r>
            <a:r>
              <a:rPr lang="ru-RU" sz="1800" dirty="0" err="1"/>
              <a:t>попкорновую</a:t>
            </a:r>
            <a:r>
              <a:rPr lang="ru-RU" sz="1800" dirty="0"/>
              <a:t> болезнь лёгких? Именно эта болезнь преследует </a:t>
            </a:r>
            <a:r>
              <a:rPr lang="ru-RU" sz="1800" dirty="0" err="1"/>
              <a:t>вайперов</a:t>
            </a:r>
            <a:r>
              <a:rPr lang="ru-RU" sz="1800" dirty="0"/>
              <a:t> (тех, кто курит электронные сигареты). Другое название болезни – облитерирующий бронхит, вызванный таким компонентом как </a:t>
            </a:r>
            <a:r>
              <a:rPr lang="ru-RU" sz="1800" dirty="0" err="1"/>
              <a:t>диацетил</a:t>
            </a:r>
            <a:r>
              <a:rPr lang="ru-RU" sz="1800" dirty="0"/>
              <a:t>. Проводили исследование </a:t>
            </a:r>
            <a:r>
              <a:rPr lang="ru-RU" sz="1800" dirty="0" err="1"/>
              <a:t>диацетила</a:t>
            </a:r>
            <a:r>
              <a:rPr lang="ru-RU" sz="1800" dirty="0"/>
              <a:t> в Гарвардском университете и выявили его далеко неблагоприятное влияния на лёгкие.</a:t>
            </a:r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7172" name="Picture 4" descr="http://vdvbezheck.ru/pic/users/1/img/464ab4992d25f2f896ed7dc950c737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76" y="2142981"/>
            <a:ext cx="4742824" cy="3557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73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2756" y="793805"/>
            <a:ext cx="4003218" cy="9763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Центральная нервная система</a:t>
            </a:r>
            <a:r>
              <a:rPr lang="ru-RU" dirty="0"/>
              <a:t>.</a:t>
            </a:r>
          </a:p>
        </p:txBody>
      </p:sp>
      <p:pic>
        <p:nvPicPr>
          <p:cNvPr id="8194" name="Picture 2" descr="https://medportal.net/assets/images/bolezni-organov/bolezni-nervnoj-sistemy/1432750546_anatomiya-c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9" y="2113720"/>
            <a:ext cx="4601155" cy="4601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4437" y="2113721"/>
            <a:ext cx="3505199" cy="426243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 функции нервной системы, а точнее причиной нарушений её работы в регулировании внутренних органов влияет никотин, который находиться в жидкости для электронной </a:t>
            </a:r>
            <a:r>
              <a:rPr lang="ru-RU" sz="1800" dirty="0" err="1"/>
              <a:t>сигареты.Особенно</a:t>
            </a:r>
            <a:r>
              <a:rPr lang="ru-RU" sz="1800" dirty="0"/>
              <a:t> вредоносно он действует на вегетативную нервную систему. Отсюда часто случаются расстройства </a:t>
            </a:r>
            <a:r>
              <a:rPr lang="ru-RU" sz="1800" dirty="0" err="1"/>
              <a:t>сердечнососудистой</a:t>
            </a:r>
            <a:r>
              <a:rPr lang="ru-RU" sz="1800" dirty="0"/>
              <a:t> системы, возникают проблемы с пищеварением даже у тех, кто предпочитает </a:t>
            </a:r>
            <a:r>
              <a:rPr lang="ru-RU" sz="1800" dirty="0" err="1"/>
              <a:t>вейпинг</a:t>
            </a:r>
            <a:r>
              <a:rPr lang="ru-RU" sz="1800" dirty="0"/>
              <a:t> обычным сигаретам. Причиной этому – регулярное отравление организма никотином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787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Печень.</a:t>
            </a:r>
          </a:p>
        </p:txBody>
      </p:sp>
      <p:pic>
        <p:nvPicPr>
          <p:cNvPr id="9218" name="Picture 2" descr="http://risovach.ru/upload/2015/12/generator/pechen_101987474_orig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251" y="2336800"/>
            <a:ext cx="5464735" cy="3598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700" dirty="0"/>
              <a:t>Напомним, что метаболизм никотина осуществляется клетками печени. Пройдя этот процесс, вредное вещество преобразовывается в котонин, а он очень вреден для здоровья. В силу того, что наш организм в течение дня получает ещё дозу вредных веществ от плохой окружающей среды, печень работает на износ. В свою очередь перегрузки приводят к нарушению работы паренхиматозной ткани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246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5494847" cy="1090788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Любые сигареты вредны для здоровья. Не важно электронные они или обычные, все они оказывают непоправимое влияние на ваше здоровье.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8632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1.Личный опыт.</a:t>
            </a:r>
          </a:p>
          <a:p>
            <a:pPr algn="l"/>
            <a:r>
              <a:rPr lang="ru-RU" dirty="0" smtClean="0"/>
              <a:t>2.</a:t>
            </a:r>
            <a:r>
              <a:rPr lang="en-US" dirty="0" smtClean="0"/>
              <a:t>WWW.FDI/vaiping.ru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3536" y="1245703"/>
            <a:ext cx="4356652" cy="2724845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Конец.</a:t>
            </a:r>
            <a:endParaRPr lang="ru-RU" sz="9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V="1">
            <a:off x="10461005" y="7222810"/>
            <a:ext cx="1227413" cy="961069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7054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ytimg.com/vi/_onja6Rx4c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170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27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1.Узнать о вреде электронных сигарет.</a:t>
            </a:r>
          </a:p>
          <a:p>
            <a:pPr algn="l"/>
            <a:r>
              <a:rPr lang="ru-RU" dirty="0" smtClean="0"/>
              <a:t>2. Устройство и принцип работы электронных сигарет.</a:t>
            </a:r>
          </a:p>
          <a:p>
            <a:pPr algn="l"/>
            <a:r>
              <a:rPr lang="ru-RU" dirty="0" smtClean="0"/>
              <a:t>3.Состав жидкости электронных сигарет.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ТОР-20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Курят обычные сигареты-10 человек</a:t>
            </a:r>
          </a:p>
          <a:p>
            <a:r>
              <a:rPr lang="ru-RU" dirty="0" smtClean="0"/>
              <a:t>Используют ЭСДН-2 человека</a:t>
            </a:r>
          </a:p>
          <a:p>
            <a:r>
              <a:rPr lang="ru-RU" dirty="0" smtClean="0"/>
              <a:t>Совмещают-2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Не курят-4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21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ЭСДН?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611" y="2865021"/>
            <a:ext cx="4696023" cy="21501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Электронные системы доставки никотина (ЭСДН) – термин, который появился в законах РФ и включает в себя все виды и вариации электронных сигарет. По своей сути это более общее и официальное название электронных сигарет или </a:t>
            </a:r>
            <a:r>
              <a:rPr lang="ru-RU" dirty="0" err="1"/>
              <a:t>вейпов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vapedar.ru/wp-content/uploads/vey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47" y="2865021"/>
            <a:ext cx="5692128" cy="3793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14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ЭСДН</a:t>
            </a:r>
            <a:endParaRPr lang="ru-RU" dirty="0"/>
          </a:p>
        </p:txBody>
      </p:sp>
      <p:pic>
        <p:nvPicPr>
          <p:cNvPr id="1026" name="Picture 2" descr="http://vsezavisimosti.ru/wp-content/uploads/2017/06/chto-takoe-elektronnaya-sigareta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076" y="2091594"/>
            <a:ext cx="7808813" cy="439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9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38137" y="95417"/>
            <a:ext cx="7262454" cy="2338084"/>
          </a:xfrm>
        </p:spPr>
        <p:txBody>
          <a:bodyPr>
            <a:noAutofit/>
          </a:bodyPr>
          <a:lstStyle/>
          <a:p>
            <a:r>
              <a:rPr lang="ru-RU" sz="3200" dirty="0"/>
              <a:t>Сегодня </a:t>
            </a:r>
            <a:r>
              <a:rPr lang="ru-RU" sz="3200" dirty="0" err="1"/>
              <a:t>вейпинг</a:t>
            </a:r>
            <a:r>
              <a:rPr lang="ru-RU" sz="3200" dirty="0"/>
              <a:t> пользуется большой популярностью.</a:t>
            </a:r>
          </a:p>
        </p:txBody>
      </p:sp>
      <p:pic>
        <p:nvPicPr>
          <p:cNvPr id="5122" name="Picture 2" descr="http://user.vse42.ru/files/P_S800x533q80/Wnone/ui-578375b2103c70.5169628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5" y="2449805"/>
            <a:ext cx="5181600" cy="4233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389934" y="2421250"/>
            <a:ext cx="3505199" cy="4262436"/>
          </a:xfrm>
        </p:spPr>
        <p:txBody>
          <a:bodyPr>
            <a:noAutofit/>
          </a:bodyPr>
          <a:lstStyle/>
          <a:p>
            <a:r>
              <a:rPr lang="ru-RU" sz="1800" dirty="0" err="1"/>
              <a:t>Vaping</a:t>
            </a:r>
            <a:r>
              <a:rPr lang="ru-RU" sz="1800" dirty="0"/>
              <a:t> (англ.) – вдыхание пара, испаряемого электронной сигаретой или другим специальным устройством</a:t>
            </a:r>
            <a:br>
              <a:rPr lang="ru-RU" sz="1800" dirty="0"/>
            </a:br>
            <a:endParaRPr lang="ru-RU" sz="1800" dirty="0"/>
          </a:p>
          <a:p>
            <a:r>
              <a:rPr lang="ru-RU" sz="1800" dirty="0"/>
              <a:t>Большинство </a:t>
            </a:r>
            <a:r>
              <a:rPr lang="ru-RU" sz="1800" dirty="0" err="1"/>
              <a:t>вейперов</a:t>
            </a:r>
            <a:r>
              <a:rPr lang="ru-RU" sz="1800" dirty="0"/>
              <a:t> – это курильщики. Одни до сих пор пытаются бросить вредную привычку, другие используют электронные сигареты в тех ситуациях, когда курить настоящие сигареты не представляется возможным.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6859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Жидкость для ЭСДН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vape-reviews.com/wp-content/uploads/2016/10/E-liquid-Components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831" y="2199847"/>
            <a:ext cx="4374120" cy="4423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original-vape.ru/assets/cache/images/540x540-zhidkosti.f9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88" y="2199847"/>
            <a:ext cx="4566506" cy="456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43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Состав, о котором должен знать каждый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O</a:t>
            </a:r>
            <a:r>
              <a:rPr lang="ru-RU" dirty="0" err="1" smtClean="0"/>
              <a:t>дним</a:t>
            </a:r>
            <a:r>
              <a:rPr lang="ru-RU" dirty="0" smtClean="0"/>
              <a:t> </a:t>
            </a:r>
            <a:r>
              <a:rPr lang="ru-RU" dirty="0"/>
              <a:t>только никотином состав вредоносной жидкости не ограничивается. В него входят:</a:t>
            </a:r>
          </a:p>
          <a:p>
            <a:pPr fontAlgn="base"/>
            <a:r>
              <a:rPr lang="ru-RU" u="sng" dirty="0"/>
              <a:t>Глицерин. </a:t>
            </a:r>
            <a:r>
              <a:rPr lang="ru-RU" dirty="0"/>
              <a:t>Вызывает сухость в полости рта, является отличной средой для размножения бактерий, ухудшает состояние сосудов и вызывает проблемы с кровообращением.</a:t>
            </a:r>
          </a:p>
          <a:p>
            <a:pPr fontAlgn="base"/>
            <a:r>
              <a:rPr lang="ru-RU" u="sng" dirty="0" err="1"/>
              <a:t>Пропиленгликоль</a:t>
            </a:r>
            <a:r>
              <a:rPr lang="ru-RU" u="sng" dirty="0"/>
              <a:t>. </a:t>
            </a:r>
            <a:r>
              <a:rPr lang="ru-RU" dirty="0"/>
              <a:t>Является частой причиной заложенности носа, кожной сыпи и других аллергических реакций.</a:t>
            </a:r>
          </a:p>
          <a:p>
            <a:pPr fontAlgn="base"/>
            <a:r>
              <a:rPr lang="ru-RU" u="sng" dirty="0"/>
              <a:t>Ароматические добавки. </a:t>
            </a:r>
            <a:r>
              <a:rPr lang="ru-RU" dirty="0"/>
              <a:t>Придают </a:t>
            </a:r>
            <a:r>
              <a:rPr lang="ru-RU" dirty="0" smtClean="0"/>
              <a:t>пару любой вкус. </a:t>
            </a:r>
            <a:r>
              <a:rPr lang="ru-RU" dirty="0"/>
              <a:t>Кроме того, активизируют процесс всасывания никотина в кровь, усиливают его вредоносное воздействие.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576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89</TotalTime>
  <Words>407</Words>
  <Application>Microsoft Office PowerPoint</Application>
  <PresentationFormat>Произвольный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HDOfficeLightV0</vt:lpstr>
      <vt:lpstr>Берлин</vt:lpstr>
      <vt:lpstr>Презентация на тему: &lt;&lt;вред эсдн&gt;&gt;. Выполнил студент 20 группы Колмаков Д.Г.</vt:lpstr>
      <vt:lpstr>Слайд 2</vt:lpstr>
      <vt:lpstr>Цель:</vt:lpstr>
      <vt:lpstr>Группа ТОР-20</vt:lpstr>
      <vt:lpstr>Что такое ЭСДН?</vt:lpstr>
      <vt:lpstr>Работа ЭСДН</vt:lpstr>
      <vt:lpstr>Сегодня вейпинг пользуется большой популярностью.</vt:lpstr>
      <vt:lpstr>Жидкость для ЭСДН</vt:lpstr>
      <vt:lpstr>Состав, о котором должен знать каждый </vt:lpstr>
      <vt:lpstr>Легкие.</vt:lpstr>
      <vt:lpstr>Центральная нервная система.</vt:lpstr>
      <vt:lpstr>Печень.</vt:lpstr>
      <vt:lpstr>Вывод</vt:lpstr>
      <vt:lpstr>Ресурсы:</vt:lpstr>
      <vt:lpstr>Конец.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Дима Колмаков</dc:creator>
  <cp:lastModifiedBy>Студент</cp:lastModifiedBy>
  <cp:revision>13</cp:revision>
  <dcterms:created xsi:type="dcterms:W3CDTF">2018-05-11T14:25:28Z</dcterms:created>
  <dcterms:modified xsi:type="dcterms:W3CDTF">2018-06-06T09:55:45Z</dcterms:modified>
</cp:coreProperties>
</file>